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9" r:id="rId2"/>
    <p:sldId id="261" r:id="rId3"/>
    <p:sldId id="263" r:id="rId4"/>
    <p:sldId id="262" r:id="rId5"/>
    <p:sldId id="272" r:id="rId6"/>
    <p:sldId id="266" r:id="rId7"/>
    <p:sldId id="281" r:id="rId8"/>
    <p:sldId id="264" r:id="rId9"/>
    <p:sldId id="265" r:id="rId10"/>
    <p:sldId id="279" r:id="rId11"/>
    <p:sldId id="267" r:id="rId12"/>
    <p:sldId id="268" r:id="rId13"/>
    <p:sldId id="269" r:id="rId14"/>
    <p:sldId id="275" r:id="rId15"/>
    <p:sldId id="283" r:id="rId16"/>
    <p:sldId id="285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3663-73CE-4D60-A09D-BE06D3F26B6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3CDC30-50B8-46CE-83F4-E7219E1F8E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953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5B0AA9-B6F3-45AA-B98D-436A3EBAC38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9144000" cy="5410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jsc\Desktop\j 10\5000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219200"/>
            <a:ext cx="3962400" cy="4038600"/>
          </a:xfrm>
          <a:prstGeom prst="rect">
            <a:avLst/>
          </a:prstGeom>
          <a:noFill/>
        </p:spPr>
      </p:pic>
      <p:pic>
        <p:nvPicPr>
          <p:cNvPr id="3" name="Picture 2" descr="afganis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1447800"/>
            <a:ext cx="35814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rwar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57150">
            <a:solidFill>
              <a:schemeClr val="tx1">
                <a:lumMod val="75000"/>
                <a:lumOff val="2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aaa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24000" y="2209800"/>
            <a:ext cx="5867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আবহাওয়া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du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9462" y="2519362"/>
            <a:ext cx="2505075" cy="1819275"/>
          </a:xfrm>
          <a:prstGeom prst="rect">
            <a:avLst/>
          </a:prstGeom>
        </p:spPr>
      </p:pic>
      <p:pic>
        <p:nvPicPr>
          <p:cNvPr id="3" name="Picture 2" descr="rural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9600" y="609600"/>
            <a:ext cx="5029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পল্লী উন্নয়ন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6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0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সার্ক প্রতিষ্ঠা লগ্নে যে চুক্তি হয়েছিল সে চুক্তিগুলির নাম লিখ।</a:t>
            </a:r>
            <a:endParaRPr lang="en-US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5400" b="1" dirty="0" smtClean="0"/>
              <a:t>       </a:t>
            </a:r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bn-BD" sz="4400" dirty="0" smtClean="0">
                <a:solidFill>
                  <a:schemeClr val="dk1"/>
                </a:solidFill>
                <a:latin typeface="NikoshBAN" pitchFamily="2" charset="0"/>
                <a:cs typeface="NikoshBAN" pitchFamily="2" charset="0"/>
              </a:rPr>
              <a:t>সার্কের পূর্ণ নাম কি বল।</a:t>
            </a:r>
          </a:p>
          <a:p>
            <a:pPr>
              <a:buFont typeface="Wingdings" pitchFamily="2" charset="2"/>
              <a:buChar char="q"/>
            </a:pPr>
            <a:r>
              <a:rPr lang="bn-BD" sz="4400" dirty="0" smtClean="0">
                <a:solidFill>
                  <a:schemeClr val="dk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সার্ক ভুক্ত দেশের নাম বল।</a:t>
            </a:r>
          </a:p>
          <a:p>
            <a:pPr>
              <a:buFont typeface="Wingdings" pitchFamily="2" charset="2"/>
              <a:buChar char="q"/>
            </a:pPr>
            <a:r>
              <a:rPr lang="bn-BD" sz="4400" dirty="0" smtClean="0">
                <a:solidFill>
                  <a:schemeClr val="dk1"/>
                </a:solidFill>
                <a:latin typeface="NikoshBAN" pitchFamily="2" charset="0"/>
                <a:cs typeface="NikoshBAN" pitchFamily="2" charset="0"/>
              </a:rPr>
              <a:t>সার্কের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চুক্তিগুলির নাম বল।</a:t>
            </a:r>
          </a:p>
          <a:p>
            <a:pPr>
              <a:buFont typeface="Wingdings" pitchFamily="2" charset="2"/>
              <a:buChar char="q"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7200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7200" b="1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সার্ক ভুক্ত আটটি দেশের সাথে  চুক্তিগুলো কী ছিলো তা লিখে আনবে।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1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600200"/>
            <a:ext cx="9144000" cy="5257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6000" b="1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bn-BD" sz="3500" b="1" u="sng" dirty="0" smtClean="0">
                <a:latin typeface="NikoshBAN" pitchFamily="2" charset="0"/>
                <a:cs typeface="NikoshBAN" pitchFamily="2" charset="0"/>
              </a:rPr>
              <a:t>শিক্ষক পরিচিতি </a:t>
            </a:r>
          </a:p>
          <a:p>
            <a:pPr>
              <a:buNone/>
            </a:pPr>
            <a:r>
              <a:rPr lang="bn-BD" sz="3500" dirty="0" smtClean="0">
                <a:latin typeface="NikoshBAN" pitchFamily="2" charset="0"/>
                <a:cs typeface="NikoshBAN" pitchFamily="2" charset="0"/>
              </a:rPr>
              <a:t>মোঃ আব্দুল মালেক</a:t>
            </a:r>
            <a:endParaRPr lang="bn-BD" sz="35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3500" dirty="0" smtClean="0"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pPr>
              <a:buNone/>
            </a:pPr>
            <a:r>
              <a:rPr lang="bn-BD" sz="3500" dirty="0" smtClean="0">
                <a:latin typeface="NikoshBAN" pitchFamily="2" charset="0"/>
                <a:cs typeface="NikoshBAN" pitchFamily="2" charset="0"/>
              </a:rPr>
              <a:t>খিলগাতি ইসলামীয়া মাদ্রাসা</a:t>
            </a:r>
            <a:endParaRPr lang="bn-BD" sz="35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3500" dirty="0" smtClean="0">
                <a:latin typeface="NikoshBAN" pitchFamily="2" charset="0"/>
                <a:cs typeface="NikoshBAN" pitchFamily="2" charset="0"/>
              </a:rPr>
              <a:t>মুক্তাগাছা</a:t>
            </a:r>
            <a:r>
              <a:rPr lang="bn-BD" sz="35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500" dirty="0" smtClean="0">
                <a:latin typeface="NikoshBAN" pitchFamily="2" charset="0"/>
                <a:cs typeface="NikoshBAN" pitchFamily="2" charset="0"/>
              </a:rPr>
              <a:t>, ময়মনসিংহ</a:t>
            </a:r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।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bn-BD" sz="3500" b="1" u="sng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শ্রেনিঃ সপ্তম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বিষয়ঃ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বাংলাদেশ ও বিশ্ব পরিচয়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অধ্যায়ঃ বার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সময়ঃ ৫০ মিনিট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 তাং-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২৮-৬-১৩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                                                                                                                                   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gl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85800"/>
            <a:ext cx="2819400" cy="4876800"/>
          </a:xfrm>
          <a:prstGeom prst="rect">
            <a:avLst/>
          </a:prstGeom>
        </p:spPr>
      </p:pic>
      <p:pic>
        <p:nvPicPr>
          <p:cNvPr id="3" name="Picture 2" descr="india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609600"/>
            <a:ext cx="2241176" cy="4800600"/>
          </a:xfrm>
          <a:prstGeom prst="rect">
            <a:avLst/>
          </a:prstGeom>
        </p:spPr>
      </p:pic>
      <p:pic>
        <p:nvPicPr>
          <p:cNvPr id="4" name="Picture 3" descr="pakis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9800" y="533400"/>
            <a:ext cx="2754923" cy="510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609600"/>
            <a:ext cx="5791200" cy="52578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5715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bn-BD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সার্কে</a:t>
            </a:r>
            <a:r>
              <a:rPr kumimoji="0" lang="bn-BD" sz="40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র পূর্ণ নাম বলতে পারবে।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bn-BD" sz="4000" baseline="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কত সালে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সার্ক গঠিত হয় লিখতে পারবে।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সার্ক ভুক্ত আটটি দেশের নাম বলতে পারবে।</a:t>
            </a: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bn-BD" sz="3200" baseline="0" dirty="0" smtClean="0"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bn-B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dex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524000"/>
            <a:ext cx="5867400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ngl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838200"/>
            <a:ext cx="3581400" cy="4876800"/>
          </a:xfrm>
          <a:prstGeom prst="rect">
            <a:avLst/>
          </a:prstGeom>
        </p:spPr>
      </p:pic>
      <p:pic>
        <p:nvPicPr>
          <p:cNvPr id="7" name="Picture 6" descr="india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914400"/>
            <a:ext cx="3307976" cy="480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aki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762000"/>
            <a:ext cx="3810000" cy="4953000"/>
          </a:xfrm>
          <a:prstGeom prst="rect">
            <a:avLst/>
          </a:prstGeom>
        </p:spPr>
      </p:pic>
      <p:pic>
        <p:nvPicPr>
          <p:cNvPr id="3" name="Picture 2" descr="napal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762000"/>
            <a:ext cx="312420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rilank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914400"/>
            <a:ext cx="3886200" cy="4343400"/>
          </a:xfrm>
          <a:prstGeom prst="rect">
            <a:avLst/>
          </a:prstGeom>
        </p:spPr>
      </p:pic>
      <p:pic>
        <p:nvPicPr>
          <p:cNvPr id="3" name="Picture 2" descr="maldips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609600"/>
            <a:ext cx="358140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114</Words>
  <Application>Microsoft Office PowerPoint</Application>
  <PresentationFormat>On-screen Show (4:3)</PresentationFormat>
  <Paragraphs>76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স্বাগতম</vt:lpstr>
      <vt:lpstr>পরিচিতি</vt:lpstr>
      <vt:lpstr>PowerPoint Presentation</vt:lpstr>
      <vt:lpstr>PowerPoint Presentation</vt:lpstr>
      <vt:lpstr>শিখন ফল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দলীয় কাজ</vt:lpstr>
      <vt:lpstr>       মূল্যায়ন</vt:lpstr>
      <vt:lpstr>বাড়ীর কাজ</vt:lpstr>
      <vt:lpstr>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Doel-1612i3</dc:creator>
  <cp:lastModifiedBy>Doel-1612i3</cp:lastModifiedBy>
  <cp:revision>101</cp:revision>
  <dcterms:created xsi:type="dcterms:W3CDTF">2006-08-16T00:00:00Z</dcterms:created>
  <dcterms:modified xsi:type="dcterms:W3CDTF">2013-06-28T09:51:15Z</dcterms:modified>
</cp:coreProperties>
</file>